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60474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62229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 9-14, днем порывы 15-20 м/с. Температура воздуха ночью 15-17, днем 30-32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40629</TotalTime>
  <Words>600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6954</cp:revision>
  <cp:lastPrinted>2021-07-01T03:56:27Z</cp:lastPrinted>
  <dcterms:created xsi:type="dcterms:W3CDTF">2018-03-27T06:03:00Z</dcterms:created>
  <dcterms:modified xsi:type="dcterms:W3CDTF">2026-05-18T07:00:01Z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